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3" r:id="rId4"/>
    <p:sldId id="267" r:id="rId5"/>
    <p:sldId id="270" r:id="rId6"/>
    <p:sldId id="259" r:id="rId7"/>
    <p:sldId id="260" r:id="rId8"/>
    <p:sldId id="261" r:id="rId9"/>
    <p:sldId id="262" r:id="rId10"/>
    <p:sldId id="264" r:id="rId11"/>
    <p:sldId id="265" r:id="rId12"/>
    <p:sldId id="266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3"/>
  </p:normalViewPr>
  <p:slideViewPr>
    <p:cSldViewPr snapToGrid="0" snapToObjects="1">
      <p:cViewPr varScale="1">
        <p:scale>
          <a:sx n="63" d="100"/>
          <a:sy n="63" d="100"/>
        </p:scale>
        <p:origin x="804" y="-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6D9E3-9124-C343-B2F8-791E14F334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A2B89E-A8C3-2A4E-906E-92CCC2B7E5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E446A-3BA1-D446-A30A-C64CD6DE5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BFD6-99B0-4045-80E8-54606D5C80A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59DAE-06C9-BF40-B180-1D18826C6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BAB30-38BB-154B-8A89-9189FA178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699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59673-87B1-274C-853A-7393DEF30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3C6277-69FD-734A-A5ED-4FA9AA466C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D496D6-81A4-0A48-82E7-7C0FC0344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BFD6-99B0-4045-80E8-54606D5C80A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43B02A-3217-C64F-ABF8-69EF3C40D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BB106A-B3F7-AD48-84F3-BF8B0899F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989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94501C-B0DD-4342-99C9-459EDA9AEE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CBBAF8-472F-3540-8D48-DD3509741B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A47F34-D3AA-3E4B-9BF9-440366499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BFD6-99B0-4045-80E8-54606D5C80A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03B6CB-77C6-4349-9AB2-BD7CCFDA4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A57D76-71DC-8743-84D0-B64B97E99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603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A0383-D426-BD4F-A0D7-D09A800F8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5327F4-763F-9A4C-9EDD-F80D05DA7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99370-CE4A-024F-A46E-7EA42E910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BFD6-99B0-4045-80E8-54606D5C80A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51117C-3C12-D241-B22E-CE8BC719B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4FAEF1-0BC7-1C43-B531-1475580E2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739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73022-D78E-4E49-91F1-339545083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A7C8AB-C6D9-F04C-BF9E-5A0B7C235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7A1E0-B837-7547-AAD1-24F9AACE3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BFD6-99B0-4045-80E8-54606D5C80A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5B292-E07F-C54D-934D-9B82425F4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6F8A1-0407-FF4F-B54D-B4E7DD17D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934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FC89F-AB19-464D-BC88-55458A405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121D4-9273-7442-BD42-9BFE2D1A44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3D682-E303-F145-A226-A0A90091F2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FA05D-331D-1245-B3E5-25D7AA734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BFD6-99B0-4045-80E8-54606D5C80A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6D2D7F-14C1-E24A-A32E-F1E0F9510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C30046-3DF4-3844-A77C-0F7A7CE14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191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EF993-FC9B-A845-809A-EB65FBB56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CF585A-02D3-3149-BAEA-BB4DE096E8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4BC096-6951-CD45-BB78-D4F24A6086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E0F5D7-3600-0E48-8A95-888DAEA7B9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7AC25B-E7B9-DE44-B132-63226B9DBF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CCF7B0-2159-AC4A-A1F7-0586E2C13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BFD6-99B0-4045-80E8-54606D5C80A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2AAE63-EC44-704F-8C1F-504C664F5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81BD4D-1D64-A242-AB37-1D386F2F8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095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6536D-1863-2C4A-9E63-FD4134CFF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D69498-94CE-5F46-A67E-5625A8EF0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BFD6-99B0-4045-80E8-54606D5C80A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DBEF06-2976-1F42-963B-FC18E1809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E3F9FC-B22D-814F-9CBD-084651BE5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87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A0DF68-946F-0440-9158-4F6737657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BFD6-99B0-4045-80E8-54606D5C80A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11635F-AB34-0B40-8374-90050120F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D076DA-1012-7C46-814A-13641887B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923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E683A-A73B-9645-8BFF-2E2FEB2C0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C9113-4163-2646-8C51-57406BEAE4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F90312-24F2-5E4E-9460-5B5BC5EA52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F5CFF0-AEC5-7848-8FA8-38D02C1CF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BFD6-99B0-4045-80E8-54606D5C80A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B81F8F-110B-7747-9853-8BAF6424F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6C394-9594-B84D-8D76-E48EF8660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740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261F0-C670-A241-B1B2-AFB589AC2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996F61-044E-0A43-8C04-C65F719CDE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1453D4-0070-4741-86F7-46FCDDB3A1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A438CC-3857-154B-B360-9F8ABAB7A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BFD6-99B0-4045-80E8-54606D5C80A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BE7381-B91C-0C47-A467-2BD285A20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386CA1-3602-E343-BCB2-B1F2CF6A7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810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E924AE-F602-0642-900A-FFB65C79C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D684C-9055-8944-A3CD-AECD3FB0D9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1D44D-3A40-D64F-A2F9-DC4B45E4C5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CBFD6-99B0-4045-80E8-54606D5C80A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CED067-330E-7641-A192-A5A19EF05E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ABADD-B05E-3C42-83B5-4676C4726D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999D9-5C35-D34E-9455-D71155E8D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90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mailto:username@10.26.1.12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72DAE-995D-004F-974D-CE2611AFBA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t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Tutorial Week 5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sz="3200">
                <a:latin typeface="Times New Roman" panose="02020603050405020304" pitchFamily="18" charset="0"/>
                <a:cs typeface="Times New Roman" panose="02020603050405020304" pitchFamily="18" charset="0"/>
              </a:rPr>
              <a:t>lib</a:t>
            </a:r>
            <a:r>
              <a:rPr lang="en-US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programming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A232DB8-3FB4-4E34-9AFE-5A13E4EEF1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98278"/>
            <a:ext cx="9144000" cy="1655762"/>
          </a:xfrm>
        </p:spPr>
        <p:txBody>
          <a:bodyPr/>
          <a:lstStyle/>
          <a:p>
            <a:r>
              <a:rPr lang="en-US" altLang="zh-CN" dirty="0"/>
              <a:t>Liu Haolin</a:t>
            </a:r>
          </a:p>
          <a:p>
            <a:r>
              <a:rPr lang="en-US" altLang="zh-CN" dirty="0"/>
              <a:t>Email: 115010192@link.cuhk.edu.cn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457398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9856C-3D90-2441-B846-651E91D68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Request to execute the drawing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D722C29-03F4-4D7C-826C-E1DA8ECD92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1" y="2668886"/>
            <a:ext cx="5765800" cy="1301956"/>
          </a:xfrm>
        </p:spPr>
      </p:pic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F2D2583A-3DFE-4B7B-8636-23A0A01A1543}"/>
              </a:ext>
            </a:extLst>
          </p:cNvPr>
          <p:cNvSpPr txBox="1">
            <a:spLocks/>
          </p:cNvSpPr>
          <p:nvPr/>
        </p:nvSpPr>
        <p:spPr>
          <a:xfrm>
            <a:off x="838200" y="1530984"/>
            <a:ext cx="10988040" cy="4585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dirty="0"/>
              <a:t>After the </a:t>
            </a:r>
            <a:r>
              <a:rPr lang="en-US" altLang="zh-CN" dirty="0" err="1"/>
              <a:t>drawpoint</a:t>
            </a:r>
            <a:r>
              <a:rPr lang="en-US" altLang="zh-CN" dirty="0"/>
              <a:t> request is sent, </a:t>
            </a:r>
            <a:r>
              <a:rPr lang="en-US" altLang="zh-CN" dirty="0" err="1"/>
              <a:t>XFlush</a:t>
            </a:r>
            <a:r>
              <a:rPr lang="en-US" altLang="zh-CN" dirty="0"/>
              <a:t>() will request the server to execute all the </a:t>
            </a:r>
            <a:r>
              <a:rPr lang="en-US" altLang="zh-CN" dirty="0" err="1"/>
              <a:t>drawpoint</a:t>
            </a:r>
            <a:r>
              <a:rPr lang="en-US" altLang="zh-CN" dirty="0"/>
              <a:t> request sent previously.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81184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9856C-3D90-2441-B846-651E91D68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of x11.cpp</a:t>
            </a:r>
          </a:p>
        </p:txBody>
      </p:sp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4AE89B12-007F-4384-A6BE-C9E7D6E0C0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8940" y="1690688"/>
            <a:ext cx="10135940" cy="5247460"/>
          </a:xfrm>
        </p:spPr>
      </p:pic>
    </p:spTree>
    <p:extLst>
      <p:ext uri="{BB962C8B-B14F-4D97-AF65-F5344CB8AC3E}">
        <p14:creationId xmlns:p14="http://schemas.microsoft.com/office/powerpoint/2010/main" val="28276709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9856C-3D90-2441-B846-651E91D68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Continuously refresh the window</a:t>
            </a:r>
          </a:p>
        </p:txBody>
      </p:sp>
      <p:pic>
        <p:nvPicPr>
          <p:cNvPr id="6" name="Picture 5" descr="A close up of a screen&#10;&#10;Description automatically generated">
            <a:extLst>
              <a:ext uri="{FF2B5EF4-FFF2-40B4-BE49-F238E27FC236}">
                <a16:creationId xmlns:a16="http://schemas.microsoft.com/office/drawing/2014/main" id="{A27A8553-B2AB-41D7-9232-655AE676D3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386" y="2840849"/>
            <a:ext cx="8444660" cy="3572192"/>
          </a:xfrm>
          <a:prstGeom prst="rect">
            <a:avLst/>
          </a:prstGeom>
        </p:spPr>
      </p:pic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AD2219A-9040-45BC-B9C4-418B90D6F141}"/>
              </a:ext>
            </a:extLst>
          </p:cNvPr>
          <p:cNvSpPr txBox="1">
            <a:spLocks/>
          </p:cNvSpPr>
          <p:nvPr/>
        </p:nvSpPr>
        <p:spPr>
          <a:xfrm>
            <a:off x="838200" y="1530984"/>
            <a:ext cx="10988040" cy="4585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dirty="0"/>
              <a:t>Draw a moving object. Use </a:t>
            </a:r>
            <a:r>
              <a:rPr lang="en-US" altLang="zh-CN" dirty="0" err="1"/>
              <a:t>XClearWindow</a:t>
            </a:r>
            <a:r>
              <a:rPr lang="en-US" altLang="zh-CN" dirty="0"/>
              <a:t>() to clear the previous frame, and draw the window frame by frame.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0161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9856C-3D90-2441-B846-651E91D68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</a:p>
        </p:txBody>
      </p:sp>
      <p:pic>
        <p:nvPicPr>
          <p:cNvPr id="3" name="ubuntu [正在运行] - Oracle VM VirtualBox 2019-10-07 22-00-27">
            <a:hlinkClick r:id="" action="ppaction://media"/>
            <a:extLst>
              <a:ext uri="{FF2B5EF4-FFF2-40B4-BE49-F238E27FC236}">
                <a16:creationId xmlns:a16="http://schemas.microsoft.com/office/drawing/2014/main" id="{9DFAE994-B0F5-420B-8252-2A4524FB50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395684"/>
            <a:ext cx="10818415" cy="5566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144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9856C-3D90-2441-B846-651E91D68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Exercise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AD2219A-9040-45BC-B9C4-418B90D6F141}"/>
              </a:ext>
            </a:extLst>
          </p:cNvPr>
          <p:cNvSpPr txBox="1">
            <a:spLocks/>
          </p:cNvSpPr>
          <p:nvPr/>
        </p:nvSpPr>
        <p:spPr>
          <a:xfrm>
            <a:off x="838200" y="1530984"/>
            <a:ext cx="10988040" cy="4585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dirty="0"/>
              <a:t>Draw a green moving object on a white screen.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06875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9856C-3D90-2441-B846-651E91D68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lib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DADCE-AD9E-DE40-ADEF-AA2FCACF3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Xlib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graphics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library that is used to draw a picture on the screen.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Xlib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it is required to draw the picture pixel by pixel.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important feature of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Xlib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X forwarding, which can display the picture on your own computer while you login to a remote machine.</a:t>
            </a:r>
          </a:p>
          <a:p>
            <a:pPr marL="0" indent="0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Xlib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manual: </a:t>
            </a:r>
            <a:r>
              <a:rPr lang="en-US" altLang="zh-CN" dirty="0"/>
              <a:t>https://www.x.org/releases/X11R7.5/doc/libX11/libX11.html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7763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88C1DBCA-02D2-4370-B4EB-AD125701B5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452" y="3129890"/>
            <a:ext cx="6985908" cy="34078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99856C-3D90-2441-B846-651E91D68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lib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Architecture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DADCE-AD9E-DE40-ADEF-AA2FCACF3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err="1"/>
              <a:t>Xlib</a:t>
            </a:r>
            <a:r>
              <a:rPr lang="en-US" altLang="zh-CN" dirty="0"/>
              <a:t> is a server-client architecture. The X-client (program) send draw request to the X-server, the X-server would draw according to the request and send it back to the X-client. The communication is based on X protocol, built on TCP/IP.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7363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9856C-3D90-2441-B846-651E91D68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Compile 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Xlib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DADCE-AD9E-DE40-ADEF-AA2FCACF3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8905DC-2D1E-4BB8-9BA6-53D4AE5E43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38200" y="1980161"/>
            <a:ext cx="6215227" cy="5847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DF3486-65D3-488A-B378-E161EFBA93D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38200" y="2754645"/>
            <a:ext cx="7688855" cy="52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812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9856C-3D90-2441-B846-651E91D68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Xlib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program on remote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DADCE-AD9E-DE40-ADEF-AA2FCACF3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3CFF19D-9A73-4AC6-A3CE-0BF9336DFBA0}"/>
              </a:ext>
            </a:extLst>
          </p:cNvPr>
          <p:cNvSpPr txBox="1">
            <a:spLocks/>
          </p:cNvSpPr>
          <p:nvPr/>
        </p:nvSpPr>
        <p:spPr>
          <a:xfrm>
            <a:off x="838200" y="197485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dirty="0"/>
              <a:t>Windows 10: use </a:t>
            </a:r>
            <a:r>
              <a:rPr lang="en-US" altLang="zh-CN" dirty="0" err="1"/>
              <a:t>MobaXterm</a:t>
            </a:r>
            <a:r>
              <a:rPr lang="en-US" altLang="zh-CN" dirty="0"/>
              <a:t>, default enable X11 forwarding.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Mac OS: download </a:t>
            </a:r>
            <a:r>
              <a:rPr lang="en-US" altLang="zh-CN" dirty="0" err="1"/>
              <a:t>Xquartz</a:t>
            </a:r>
            <a:r>
              <a:rPr lang="en-US" altLang="zh-CN" dirty="0"/>
              <a:t>. Firstly </a:t>
            </a:r>
            <a:r>
              <a:rPr lang="en-US" altLang="zh-CN" dirty="0" err="1"/>
              <a:t>ssh</a:t>
            </a:r>
            <a:r>
              <a:rPr lang="en-US" altLang="zh-CN" dirty="0"/>
              <a:t> –X </a:t>
            </a:r>
            <a:r>
              <a:rPr lang="en-US" altLang="zh-CN" dirty="0">
                <a:hlinkClick r:id="rId2"/>
              </a:rPr>
              <a:t>username@10.26.1.12</a:t>
            </a:r>
            <a:r>
              <a:rPr lang="en-US" altLang="zh-CN" dirty="0"/>
              <a:t>, then </a:t>
            </a:r>
          </a:p>
          <a:p>
            <a:pPr marL="0" indent="0">
              <a:buNone/>
            </a:pPr>
            <a:r>
              <a:rPr lang="en-US" altLang="zh-CN" dirty="0" err="1"/>
              <a:t>ssh</a:t>
            </a:r>
            <a:r>
              <a:rPr lang="en-US" altLang="zh-CN" dirty="0"/>
              <a:t> –X username@172.16.44.131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689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9856C-3D90-2441-B846-651E91D68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Included files</a:t>
            </a:r>
          </a:p>
        </p:txBody>
      </p:sp>
      <p:pic>
        <p:nvPicPr>
          <p:cNvPr id="5" name="Content Placeholder 4" descr="A picture containing red, food, black, sign&#10;&#10;Description automatically generated">
            <a:extLst>
              <a:ext uri="{FF2B5EF4-FFF2-40B4-BE49-F238E27FC236}">
                <a16:creationId xmlns:a16="http://schemas.microsoft.com/office/drawing/2014/main" id="{357C581F-0B24-4F2E-BE5C-B62753EBB5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4556605" cy="1020799"/>
          </a:xfr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B71712B-FD62-476E-9DAF-47CBDD1F2A67}"/>
              </a:ext>
            </a:extLst>
          </p:cNvPr>
          <p:cNvSpPr txBox="1">
            <a:spLocks/>
          </p:cNvSpPr>
          <p:nvPr/>
        </p:nvSpPr>
        <p:spPr>
          <a:xfrm>
            <a:off x="735330" y="299164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MPI program, make sure include X11’s header files after the “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mpi.h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117C4404-49F4-45B9-BEF3-21BD17E1C4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864815"/>
            <a:ext cx="3788884" cy="282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291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9856C-3D90-2441-B846-651E91D68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Initialization codes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36E2FF-0D0A-4444-87A5-032563A8A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You only need to copy from the example codes.</a:t>
            </a:r>
          </a:p>
          <a:p>
            <a:pPr marL="0" indent="0">
              <a:buNone/>
            </a:pPr>
            <a:r>
              <a:rPr lang="en-US" altLang="zh-CN" dirty="0"/>
              <a:t>These several lines create a black window with certain width and height.</a:t>
            </a:r>
            <a:endParaRPr lang="zh-CN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C62BFE-C498-4E27-A97A-BF98FE2C1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" y="3143832"/>
            <a:ext cx="8201445" cy="31680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07D50D-1D21-49BE-A5C7-7F003273A8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243" y="3146716"/>
            <a:ext cx="8199120" cy="3162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7568C7A-CE99-42A5-9AC7-A913AD761B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8970" y="3293142"/>
            <a:ext cx="2644830" cy="2883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72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9856C-3D90-2441-B846-651E91D68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Graphics content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36E2FF-0D0A-4444-87A5-032563A8A9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098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Graphics content is similar to a basic graphic unit, it can store a specific pixel color, which you can use to draw a point on the window.</a:t>
            </a:r>
            <a:endParaRPr lang="zh-CN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BD5208-F410-41EC-BBB8-0C315E3A9C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10928" y="2559004"/>
            <a:ext cx="9226732" cy="3140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631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9856C-3D90-2441-B846-651E91D68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Request drawing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36E2FF-0D0A-4444-87A5-032563A8A9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0984"/>
            <a:ext cx="10988040" cy="4585335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Send draw request to X server to, the pixels will not be drawn yet during inside the for loop. </a:t>
            </a:r>
            <a:r>
              <a:rPr lang="en-US" altLang="zh-CN" dirty="0" err="1"/>
              <a:t>Usleep</a:t>
            </a:r>
            <a:r>
              <a:rPr lang="en-US" altLang="zh-CN" dirty="0"/>
              <a:t>() is important, if sending request too frequently, the later request will destroy the former request.</a:t>
            </a:r>
            <a:endParaRPr lang="zh-CN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495698-8B40-4D71-ACED-A407F2922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36991"/>
            <a:ext cx="8935720" cy="3079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83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376</Words>
  <Application>Microsoft Office PowerPoint</Application>
  <PresentationFormat>Widescreen</PresentationFormat>
  <Paragraphs>33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Office Theme</vt:lpstr>
      <vt:lpstr>Tutorial Week 5   Xlib programming</vt:lpstr>
      <vt:lpstr>Xlib</vt:lpstr>
      <vt:lpstr>Xlib Architecture</vt:lpstr>
      <vt:lpstr>Compile a Xlib program</vt:lpstr>
      <vt:lpstr>Run Xlib program on remote server</vt:lpstr>
      <vt:lpstr>Included files</vt:lpstr>
      <vt:lpstr>Initialization codes </vt:lpstr>
      <vt:lpstr>Graphics content</vt:lpstr>
      <vt:lpstr>Request drawing</vt:lpstr>
      <vt:lpstr>Request to execute the drawing</vt:lpstr>
      <vt:lpstr>Output of x11.cpp</vt:lpstr>
      <vt:lpstr>Continuously refresh the window</vt:lpstr>
      <vt:lpstr>Result</vt:lpstr>
      <vt:lpstr>Exercise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Depth Aware Inpainting for Novel View Synthesis  Jayant Thatte  Jean-Baptiste Boin</dc:title>
  <dc:creator>Jayant Thatte</dc:creator>
  <cp:lastModifiedBy>Haolin Liu (115010192)</cp:lastModifiedBy>
  <cp:revision>37</cp:revision>
  <dcterms:created xsi:type="dcterms:W3CDTF">2019-02-11T23:34:15Z</dcterms:created>
  <dcterms:modified xsi:type="dcterms:W3CDTF">2019-10-10T16:05:59Z</dcterms:modified>
</cp:coreProperties>
</file>